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BeeZee" charset="1" panose="02000000000000000000"/>
      <p:regular r:id="rId30"/>
    </p:embeddedFont>
    <p:embeddedFont>
      <p:font typeface="Museo Moderno" charset="1" panose="00000000000000000000"/>
      <p:regular r:id="rId31"/>
    </p:embeddedFont>
    <p:embeddedFont>
      <p:font typeface="Museo Moderno Medium" charset="1" panose="00000000000000000000"/>
      <p:regular r:id="rId32"/>
    </p:embeddedFont>
    <p:embeddedFont>
      <p:font typeface="ABeeZee Bold" charset="1" panose="02000000000000000000"/>
      <p:regular r:id="rId33"/>
    </p:embeddedFont>
    <p:embeddedFont>
      <p:font typeface="Sergio Trendy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0C23">
                <a:alpha val="4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03621" cy="501790"/>
          </a:xfrm>
          <a:custGeom>
            <a:avLst/>
            <a:gdLst/>
            <a:ahLst/>
            <a:cxnLst/>
            <a:rect r="r" b="b" t="t" l="l"/>
            <a:pathLst>
              <a:path h="501790" w="503621">
                <a:moveTo>
                  <a:pt x="0" y="0"/>
                </a:moveTo>
                <a:lnTo>
                  <a:pt x="503621" y="0"/>
                </a:lnTo>
                <a:lnTo>
                  <a:pt x="503621" y="501790"/>
                </a:lnTo>
                <a:lnTo>
                  <a:pt x="0" y="501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94172"/>
            <a:ext cx="7025096" cy="43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25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H</a:t>
            </a:r>
            <a:r>
              <a:rPr lang="en-US" sz="225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erramientas de Desarrollo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5196" y="904875"/>
            <a:ext cx="2284177" cy="615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27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Rimberio.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754019"/>
            <a:ext cx="12792890" cy="2274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15"/>
              </a:lnSpc>
            </a:pPr>
            <a:r>
              <a:rPr lang="en-US" sz="9790">
                <a:solidFill>
                  <a:srgbClr val="4792FF"/>
                </a:solidFill>
                <a:latin typeface="Museo Moderno"/>
                <a:ea typeface="Museo Moderno"/>
                <a:cs typeface="Museo Moderno"/>
                <a:sym typeface="Museo Moderno"/>
              </a:rPr>
              <a:t> y Control de Versiones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70337"/>
            <a:ext cx="13462741" cy="118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15"/>
              </a:lnSpc>
            </a:pPr>
            <a:r>
              <a:rPr lang="en-US" sz="9790">
                <a:solidFill>
                  <a:srgbClr val="FFFFFF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Proyecto de Git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tructura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5349" y="1326828"/>
            <a:ext cx="10647694" cy="1889892"/>
          </a:xfrm>
          <a:custGeom>
            <a:avLst/>
            <a:gdLst/>
            <a:ahLst/>
            <a:cxnLst/>
            <a:rect r="r" b="b" t="t" l="l"/>
            <a:pathLst>
              <a:path h="1889892" w="10647694">
                <a:moveTo>
                  <a:pt x="0" y="0"/>
                </a:moveTo>
                <a:lnTo>
                  <a:pt x="10647694" y="0"/>
                </a:lnTo>
                <a:lnTo>
                  <a:pt x="10647694" y="1889892"/>
                </a:lnTo>
                <a:lnTo>
                  <a:pt x="0" y="188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138" b="-22216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3594" y="3511995"/>
            <a:ext cx="6884742" cy="2444432"/>
          </a:xfrm>
          <a:custGeom>
            <a:avLst/>
            <a:gdLst/>
            <a:ahLst/>
            <a:cxnLst/>
            <a:rect r="r" b="b" t="t" l="l"/>
            <a:pathLst>
              <a:path h="2444432" w="6884742">
                <a:moveTo>
                  <a:pt x="0" y="0"/>
                </a:moveTo>
                <a:lnTo>
                  <a:pt x="6884743" y="0"/>
                </a:lnTo>
                <a:lnTo>
                  <a:pt x="6884743" y="2444432"/>
                </a:lnTo>
                <a:lnTo>
                  <a:pt x="0" y="2444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9078" r="-6414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4493" y="3511995"/>
            <a:ext cx="8889987" cy="5800717"/>
          </a:xfrm>
          <a:custGeom>
            <a:avLst/>
            <a:gdLst/>
            <a:ahLst/>
            <a:cxnLst/>
            <a:rect r="r" b="b" t="t" l="l"/>
            <a:pathLst>
              <a:path h="5800717" w="8889987">
                <a:moveTo>
                  <a:pt x="0" y="0"/>
                </a:moveTo>
                <a:lnTo>
                  <a:pt x="8889987" y="0"/>
                </a:lnTo>
                <a:lnTo>
                  <a:pt x="8889987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tructura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90393" y="1028700"/>
            <a:ext cx="10208917" cy="4849236"/>
          </a:xfrm>
          <a:custGeom>
            <a:avLst/>
            <a:gdLst/>
            <a:ahLst/>
            <a:cxnLst/>
            <a:rect r="r" b="b" t="t" l="l"/>
            <a:pathLst>
              <a:path h="4849236" w="10208917">
                <a:moveTo>
                  <a:pt x="0" y="0"/>
                </a:moveTo>
                <a:lnTo>
                  <a:pt x="10208917" y="0"/>
                </a:lnTo>
                <a:lnTo>
                  <a:pt x="10208917" y="4849236"/>
                </a:lnTo>
                <a:lnTo>
                  <a:pt x="0" y="4849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83509" y="6085414"/>
            <a:ext cx="9580091" cy="3587631"/>
          </a:xfrm>
          <a:custGeom>
            <a:avLst/>
            <a:gdLst/>
            <a:ahLst/>
            <a:cxnLst/>
            <a:rect r="r" b="b" t="t" l="l"/>
            <a:pathLst>
              <a:path h="3587631" w="9580091">
                <a:moveTo>
                  <a:pt x="0" y="0"/>
                </a:moveTo>
                <a:lnTo>
                  <a:pt x="9580091" y="0"/>
                </a:lnTo>
                <a:lnTo>
                  <a:pt x="9580091" y="3587631"/>
                </a:lnTo>
                <a:lnTo>
                  <a:pt x="0" y="358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94" b="-17113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tructura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70143" y="3289253"/>
            <a:ext cx="6465570" cy="2337552"/>
          </a:xfrm>
          <a:custGeom>
            <a:avLst/>
            <a:gdLst/>
            <a:ahLst/>
            <a:cxnLst/>
            <a:rect r="r" b="b" t="t" l="l"/>
            <a:pathLst>
              <a:path h="2337552" w="6465570">
                <a:moveTo>
                  <a:pt x="0" y="0"/>
                </a:moveTo>
                <a:lnTo>
                  <a:pt x="6465570" y="0"/>
                </a:lnTo>
                <a:lnTo>
                  <a:pt x="6465570" y="2337552"/>
                </a:lnTo>
                <a:lnTo>
                  <a:pt x="0" y="2337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547562"/>
            <a:ext cx="8769767" cy="5820933"/>
          </a:xfrm>
          <a:custGeom>
            <a:avLst/>
            <a:gdLst/>
            <a:ahLst/>
            <a:cxnLst/>
            <a:rect r="r" b="b" t="t" l="l"/>
            <a:pathLst>
              <a:path h="5820933" w="8769767">
                <a:moveTo>
                  <a:pt x="0" y="0"/>
                </a:moveTo>
                <a:lnTo>
                  <a:pt x="8769767" y="0"/>
                </a:lnTo>
                <a:lnTo>
                  <a:pt x="8769767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tructura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390" y="2664698"/>
            <a:ext cx="8779306" cy="4521894"/>
          </a:xfrm>
          <a:custGeom>
            <a:avLst/>
            <a:gdLst/>
            <a:ahLst/>
            <a:cxnLst/>
            <a:rect r="r" b="b" t="t" l="l"/>
            <a:pathLst>
              <a:path h="4521894" w="8779306">
                <a:moveTo>
                  <a:pt x="0" y="0"/>
                </a:moveTo>
                <a:lnTo>
                  <a:pt x="8779306" y="0"/>
                </a:lnTo>
                <a:lnTo>
                  <a:pt x="8779306" y="4521894"/>
                </a:lnTo>
                <a:lnTo>
                  <a:pt x="0" y="452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3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07649" y="3162999"/>
            <a:ext cx="9232269" cy="4309263"/>
          </a:xfrm>
          <a:custGeom>
            <a:avLst/>
            <a:gdLst/>
            <a:ahLst/>
            <a:cxnLst/>
            <a:rect r="r" b="b" t="t" l="l"/>
            <a:pathLst>
              <a:path h="4309263" w="9232269">
                <a:moveTo>
                  <a:pt x="0" y="0"/>
                </a:moveTo>
                <a:lnTo>
                  <a:pt x="9232269" y="0"/>
                </a:lnTo>
                <a:lnTo>
                  <a:pt x="9232269" y="4309263"/>
                </a:lnTo>
                <a:lnTo>
                  <a:pt x="0" y="430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tructura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4414" y="1117770"/>
            <a:ext cx="9070690" cy="859585"/>
          </a:xfrm>
          <a:custGeom>
            <a:avLst/>
            <a:gdLst/>
            <a:ahLst/>
            <a:cxnLst/>
            <a:rect r="r" b="b" t="t" l="l"/>
            <a:pathLst>
              <a:path h="859585" w="9070690">
                <a:moveTo>
                  <a:pt x="0" y="0"/>
                </a:moveTo>
                <a:lnTo>
                  <a:pt x="9070690" y="0"/>
                </a:lnTo>
                <a:lnTo>
                  <a:pt x="9070690" y="859585"/>
                </a:lnTo>
                <a:lnTo>
                  <a:pt x="0" y="859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6625" r="0" b="-38477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28154" y="2234820"/>
            <a:ext cx="9070690" cy="1417387"/>
          </a:xfrm>
          <a:custGeom>
            <a:avLst/>
            <a:gdLst/>
            <a:ahLst/>
            <a:cxnLst/>
            <a:rect r="r" b="b" t="t" l="l"/>
            <a:pathLst>
              <a:path h="1417387" w="9070690">
                <a:moveTo>
                  <a:pt x="0" y="0"/>
                </a:moveTo>
                <a:lnTo>
                  <a:pt x="9070690" y="0"/>
                </a:lnTo>
                <a:lnTo>
                  <a:pt x="9070690" y="1417387"/>
                </a:lnTo>
                <a:lnTo>
                  <a:pt x="0" y="1417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5036" r="0" b="-321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6305" y="3737932"/>
            <a:ext cx="9615729" cy="3869868"/>
          </a:xfrm>
          <a:custGeom>
            <a:avLst/>
            <a:gdLst/>
            <a:ahLst/>
            <a:cxnLst/>
            <a:rect r="r" b="b" t="t" l="l"/>
            <a:pathLst>
              <a:path h="3869868" w="9615729">
                <a:moveTo>
                  <a:pt x="0" y="0"/>
                </a:moveTo>
                <a:lnTo>
                  <a:pt x="9615728" y="0"/>
                </a:lnTo>
                <a:lnTo>
                  <a:pt x="9615728" y="3869867"/>
                </a:lnTo>
                <a:lnTo>
                  <a:pt x="0" y="3869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654" r="0" b="-74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45514" y="3737932"/>
            <a:ext cx="7510863" cy="4297825"/>
          </a:xfrm>
          <a:custGeom>
            <a:avLst/>
            <a:gdLst/>
            <a:ahLst/>
            <a:cxnLst/>
            <a:rect r="r" b="b" t="t" l="l"/>
            <a:pathLst>
              <a:path h="4297825" w="7510863">
                <a:moveTo>
                  <a:pt x="0" y="0"/>
                </a:moveTo>
                <a:lnTo>
                  <a:pt x="7510863" y="0"/>
                </a:lnTo>
                <a:lnTo>
                  <a:pt x="7510863" y="4297825"/>
                </a:lnTo>
                <a:lnTo>
                  <a:pt x="0" y="429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1098" y="8035757"/>
            <a:ext cx="7752376" cy="2068805"/>
          </a:xfrm>
          <a:custGeom>
            <a:avLst/>
            <a:gdLst/>
            <a:ahLst/>
            <a:cxnLst/>
            <a:rect r="r" b="b" t="t" l="l"/>
            <a:pathLst>
              <a:path h="2068805" w="7752376">
                <a:moveTo>
                  <a:pt x="0" y="0"/>
                </a:moveTo>
                <a:lnTo>
                  <a:pt x="7752376" y="0"/>
                </a:lnTo>
                <a:lnTo>
                  <a:pt x="7752376" y="2068805"/>
                </a:lnTo>
                <a:lnTo>
                  <a:pt x="0" y="2068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359" t="0" r="0" b="-67357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tructura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26788" y="1687944"/>
            <a:ext cx="11087684" cy="2507569"/>
          </a:xfrm>
          <a:custGeom>
            <a:avLst/>
            <a:gdLst/>
            <a:ahLst/>
            <a:cxnLst/>
            <a:rect r="r" b="b" t="t" l="l"/>
            <a:pathLst>
              <a:path h="2507569" w="11087684">
                <a:moveTo>
                  <a:pt x="0" y="0"/>
                </a:moveTo>
                <a:lnTo>
                  <a:pt x="11087683" y="0"/>
                </a:lnTo>
                <a:lnTo>
                  <a:pt x="11087683" y="2507568"/>
                </a:lnTo>
                <a:lnTo>
                  <a:pt x="0" y="250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67254" y="4580309"/>
            <a:ext cx="3855958" cy="5166604"/>
          </a:xfrm>
          <a:custGeom>
            <a:avLst/>
            <a:gdLst/>
            <a:ahLst/>
            <a:cxnLst/>
            <a:rect r="r" b="b" t="t" l="l"/>
            <a:pathLst>
              <a:path h="5166604" w="3855958">
                <a:moveTo>
                  <a:pt x="0" y="0"/>
                </a:moveTo>
                <a:lnTo>
                  <a:pt x="3855958" y="0"/>
                </a:lnTo>
                <a:lnTo>
                  <a:pt x="3855958" y="5166604"/>
                </a:lnTo>
                <a:lnTo>
                  <a:pt x="0" y="5166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tructura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166" y="1547562"/>
            <a:ext cx="6725555" cy="4434322"/>
          </a:xfrm>
          <a:custGeom>
            <a:avLst/>
            <a:gdLst/>
            <a:ahLst/>
            <a:cxnLst/>
            <a:rect r="r" b="b" t="t" l="l"/>
            <a:pathLst>
              <a:path h="4434322" w="6725555">
                <a:moveTo>
                  <a:pt x="0" y="0"/>
                </a:moveTo>
                <a:lnTo>
                  <a:pt x="6725555" y="0"/>
                </a:lnTo>
                <a:lnTo>
                  <a:pt x="6725555" y="4434322"/>
                </a:lnTo>
                <a:lnTo>
                  <a:pt x="0" y="4434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584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23169" y="2170695"/>
            <a:ext cx="11027285" cy="3188056"/>
          </a:xfrm>
          <a:custGeom>
            <a:avLst/>
            <a:gdLst/>
            <a:ahLst/>
            <a:cxnLst/>
            <a:rect r="r" b="b" t="t" l="l"/>
            <a:pathLst>
              <a:path h="3188056" w="11027285">
                <a:moveTo>
                  <a:pt x="0" y="0"/>
                </a:moveTo>
                <a:lnTo>
                  <a:pt x="11027285" y="0"/>
                </a:lnTo>
                <a:lnTo>
                  <a:pt x="11027285" y="3188056"/>
                </a:lnTo>
                <a:lnTo>
                  <a:pt x="0" y="318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0166" y="6298184"/>
            <a:ext cx="7382077" cy="2389413"/>
          </a:xfrm>
          <a:custGeom>
            <a:avLst/>
            <a:gdLst/>
            <a:ahLst/>
            <a:cxnLst/>
            <a:rect r="r" b="b" t="t" l="l"/>
            <a:pathLst>
              <a:path h="2389413" w="7382077">
                <a:moveTo>
                  <a:pt x="0" y="0"/>
                </a:moveTo>
                <a:lnTo>
                  <a:pt x="7382077" y="0"/>
                </a:lnTo>
                <a:lnTo>
                  <a:pt x="7382077" y="2389413"/>
                </a:lnTo>
                <a:lnTo>
                  <a:pt x="0" y="2389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tructura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78742" y="1007456"/>
            <a:ext cx="11027285" cy="3188056"/>
          </a:xfrm>
          <a:custGeom>
            <a:avLst/>
            <a:gdLst/>
            <a:ahLst/>
            <a:cxnLst/>
            <a:rect r="r" b="b" t="t" l="l"/>
            <a:pathLst>
              <a:path h="3188056" w="11027285">
                <a:moveTo>
                  <a:pt x="0" y="0"/>
                </a:moveTo>
                <a:lnTo>
                  <a:pt x="11027285" y="0"/>
                </a:lnTo>
                <a:lnTo>
                  <a:pt x="11027285" y="3188056"/>
                </a:lnTo>
                <a:lnTo>
                  <a:pt x="0" y="318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41755" y="4683980"/>
            <a:ext cx="11301259" cy="4365111"/>
          </a:xfrm>
          <a:custGeom>
            <a:avLst/>
            <a:gdLst/>
            <a:ahLst/>
            <a:cxnLst/>
            <a:rect r="r" b="b" t="t" l="l"/>
            <a:pathLst>
              <a:path h="4365111" w="11301259">
                <a:moveTo>
                  <a:pt x="0" y="0"/>
                </a:moveTo>
                <a:lnTo>
                  <a:pt x="11301259" y="0"/>
                </a:lnTo>
                <a:lnTo>
                  <a:pt x="11301259" y="4365111"/>
                </a:lnTo>
                <a:lnTo>
                  <a:pt x="0" y="4365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Resol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ución de Conflictos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03320" y="1780901"/>
            <a:ext cx="11681360" cy="4393512"/>
          </a:xfrm>
          <a:custGeom>
            <a:avLst/>
            <a:gdLst/>
            <a:ahLst/>
            <a:cxnLst/>
            <a:rect r="r" b="b" t="t" l="l"/>
            <a:pathLst>
              <a:path h="4393512" w="11681360">
                <a:moveTo>
                  <a:pt x="0" y="0"/>
                </a:moveTo>
                <a:lnTo>
                  <a:pt x="11681360" y="0"/>
                </a:lnTo>
                <a:lnTo>
                  <a:pt x="11681360" y="4393512"/>
                </a:lnTo>
                <a:lnTo>
                  <a:pt x="0" y="4393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072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Resol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ución de Conflictos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9945" y="2031767"/>
            <a:ext cx="15130721" cy="3612460"/>
          </a:xfrm>
          <a:custGeom>
            <a:avLst/>
            <a:gdLst/>
            <a:ahLst/>
            <a:cxnLst/>
            <a:rect r="r" b="b" t="t" l="l"/>
            <a:pathLst>
              <a:path h="3612460" w="15130721">
                <a:moveTo>
                  <a:pt x="0" y="0"/>
                </a:moveTo>
                <a:lnTo>
                  <a:pt x="15130721" y="0"/>
                </a:lnTo>
                <a:lnTo>
                  <a:pt x="15130721" y="3612459"/>
                </a:lnTo>
                <a:lnTo>
                  <a:pt x="0" y="3612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11260" y="3941487"/>
            <a:ext cx="6482993" cy="2515532"/>
            <a:chOff x="0" y="0"/>
            <a:chExt cx="1707455" cy="6625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93746" y="3941487"/>
            <a:ext cx="6482993" cy="2515532"/>
            <a:chOff x="0" y="0"/>
            <a:chExt cx="1707455" cy="6625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7455" cy="662527"/>
            </a:xfrm>
            <a:custGeom>
              <a:avLst/>
              <a:gdLst/>
              <a:ahLst/>
              <a:cxnLst/>
              <a:rect r="r" b="b" t="t" l="l"/>
              <a:pathLst>
                <a:path h="662527" w="1707455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997463" y="7073355"/>
            <a:ext cx="4793582" cy="2396791"/>
          </a:xfrm>
          <a:custGeom>
            <a:avLst/>
            <a:gdLst/>
            <a:ahLst/>
            <a:cxnLst/>
            <a:rect r="r" b="b" t="t" l="l"/>
            <a:pathLst>
              <a:path h="2396791" w="4793582">
                <a:moveTo>
                  <a:pt x="0" y="0"/>
                </a:moveTo>
                <a:lnTo>
                  <a:pt x="4793582" y="0"/>
                </a:lnTo>
                <a:lnTo>
                  <a:pt x="4793582" y="2396791"/>
                </a:lnTo>
                <a:lnTo>
                  <a:pt x="0" y="2396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98165" y="1197993"/>
            <a:ext cx="10691669" cy="101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6"/>
              </a:lnSpc>
            </a:pPr>
            <a:r>
              <a:rPr lang="en-US" b="true" sz="5911">
                <a:solidFill>
                  <a:srgbClr val="394B66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Integrantes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98473" y="4500686"/>
            <a:ext cx="5246983" cy="45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9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Integrante 1: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0959" y="4510211"/>
            <a:ext cx="524698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8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Integrante 2: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98473" y="7376770"/>
            <a:ext cx="5246983" cy="35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23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Information Access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98473" y="5124450"/>
            <a:ext cx="5246983" cy="93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30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Adrian Alejandro  Chumbes Chavez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0959" y="5180202"/>
            <a:ext cx="5246983" cy="93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30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Elin Kleyner Rodriguez Chavez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86668" y="-80"/>
            <a:ext cx="12673088" cy="102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Resol</a:t>
            </a:r>
            <a:r>
              <a:rPr lang="en-US" b="true" sz="6058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ución de Conflictos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8250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13586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6009" y="1028700"/>
            <a:ext cx="11537750" cy="4847585"/>
          </a:xfrm>
          <a:custGeom>
            <a:avLst/>
            <a:gdLst/>
            <a:ahLst/>
            <a:cxnLst/>
            <a:rect r="r" b="b" t="t" l="l"/>
            <a:pathLst>
              <a:path h="4847585" w="11537750">
                <a:moveTo>
                  <a:pt x="0" y="0"/>
                </a:moveTo>
                <a:lnTo>
                  <a:pt x="11537750" y="0"/>
                </a:lnTo>
                <a:lnTo>
                  <a:pt x="11537750" y="4847585"/>
                </a:lnTo>
                <a:lnTo>
                  <a:pt x="0" y="484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52" t="0" r="-155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06009" y="5498092"/>
            <a:ext cx="11301259" cy="4788908"/>
          </a:xfrm>
          <a:custGeom>
            <a:avLst/>
            <a:gdLst/>
            <a:ahLst/>
            <a:cxnLst/>
            <a:rect r="r" b="b" t="t" l="l"/>
            <a:pathLst>
              <a:path h="4788908" w="11301259">
                <a:moveTo>
                  <a:pt x="0" y="0"/>
                </a:moveTo>
                <a:lnTo>
                  <a:pt x="11301259" y="0"/>
                </a:lnTo>
                <a:lnTo>
                  <a:pt x="11301259" y="4788908"/>
                </a:lnTo>
                <a:lnTo>
                  <a:pt x="0" y="478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9524" y="2271651"/>
            <a:ext cx="9245389" cy="5743698"/>
          </a:xfrm>
          <a:custGeom>
            <a:avLst/>
            <a:gdLst/>
            <a:ahLst/>
            <a:cxnLst/>
            <a:rect r="r" b="b" t="t" l="l"/>
            <a:pathLst>
              <a:path h="5743698" w="9245389">
                <a:moveTo>
                  <a:pt x="0" y="0"/>
                </a:moveTo>
                <a:lnTo>
                  <a:pt x="9245389" y="0"/>
                </a:lnTo>
                <a:lnTo>
                  <a:pt x="9245389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64976" y="2056105"/>
            <a:ext cx="3478231" cy="5739081"/>
          </a:xfrm>
          <a:custGeom>
            <a:avLst/>
            <a:gdLst/>
            <a:ahLst/>
            <a:cxnLst/>
            <a:rect r="r" b="b" t="t" l="l"/>
            <a:pathLst>
              <a:path h="5739081" w="3478231">
                <a:moveTo>
                  <a:pt x="0" y="0"/>
                </a:moveTo>
                <a:lnTo>
                  <a:pt x="3478230" y="0"/>
                </a:lnTo>
                <a:lnTo>
                  <a:pt x="3478230" y="5739080"/>
                </a:lnTo>
                <a:lnTo>
                  <a:pt x="0" y="5739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23224" y="2060730"/>
            <a:ext cx="3501158" cy="5734455"/>
          </a:xfrm>
          <a:custGeom>
            <a:avLst/>
            <a:gdLst/>
            <a:ahLst/>
            <a:cxnLst/>
            <a:rect r="r" b="b" t="t" l="l"/>
            <a:pathLst>
              <a:path h="5734455" w="3501158">
                <a:moveTo>
                  <a:pt x="0" y="0"/>
                </a:moveTo>
                <a:lnTo>
                  <a:pt x="3501158" y="0"/>
                </a:lnTo>
                <a:lnTo>
                  <a:pt x="3501158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33763" y="591411"/>
            <a:ext cx="11109443" cy="84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b="true" sz="5409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CHANGELOG.m</a:t>
            </a:r>
            <a:r>
              <a:rPr lang="en-US" b="true" sz="5409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273" y="1874031"/>
            <a:ext cx="11301259" cy="3658783"/>
          </a:xfrm>
          <a:custGeom>
            <a:avLst/>
            <a:gdLst/>
            <a:ahLst/>
            <a:cxnLst/>
            <a:rect r="r" b="b" t="t" l="l"/>
            <a:pathLst>
              <a:path h="3658783" w="11301259">
                <a:moveTo>
                  <a:pt x="0" y="0"/>
                </a:moveTo>
                <a:lnTo>
                  <a:pt x="11301259" y="0"/>
                </a:lnTo>
                <a:lnTo>
                  <a:pt x="11301259" y="3658782"/>
                </a:lnTo>
                <a:lnTo>
                  <a:pt x="0" y="365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77273" y="5623800"/>
            <a:ext cx="11301259" cy="3898934"/>
          </a:xfrm>
          <a:custGeom>
            <a:avLst/>
            <a:gdLst/>
            <a:ahLst/>
            <a:cxnLst/>
            <a:rect r="r" b="b" t="t" l="l"/>
            <a:pathLst>
              <a:path h="3898934" w="11301259">
                <a:moveTo>
                  <a:pt x="0" y="0"/>
                </a:moveTo>
                <a:lnTo>
                  <a:pt x="11301259" y="0"/>
                </a:lnTo>
                <a:lnTo>
                  <a:pt x="11301259" y="3898935"/>
                </a:lnTo>
                <a:lnTo>
                  <a:pt x="0" y="3898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3763" y="591411"/>
            <a:ext cx="11109443" cy="84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b="true" sz="5409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Fluj</a:t>
            </a:r>
            <a:r>
              <a:rPr lang="en-US" b="true" sz="5409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o de Trabajo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90865" y="1922649"/>
            <a:ext cx="8395239" cy="5887162"/>
          </a:xfrm>
          <a:custGeom>
            <a:avLst/>
            <a:gdLst/>
            <a:ahLst/>
            <a:cxnLst/>
            <a:rect r="r" b="b" t="t" l="l"/>
            <a:pathLst>
              <a:path h="5887162" w="8395239">
                <a:moveTo>
                  <a:pt x="0" y="0"/>
                </a:moveTo>
                <a:lnTo>
                  <a:pt x="8395239" y="0"/>
                </a:lnTo>
                <a:lnTo>
                  <a:pt x="8395239" y="5887162"/>
                </a:lnTo>
                <a:lnTo>
                  <a:pt x="0" y="5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3763" y="591411"/>
            <a:ext cx="12660681" cy="84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b="true" sz="5409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Fluj</a:t>
            </a:r>
            <a:r>
              <a:rPr lang="en-US" b="true" sz="5409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o de Trabajo(CHANGELOG.md)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4290" y="3914010"/>
            <a:ext cx="12339420" cy="450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31"/>
              </a:lnSpc>
            </a:pPr>
            <a:r>
              <a:rPr lang="en-US" b="true" sz="12951">
                <a:solidFill>
                  <a:srgbClr val="0B0C2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GRACIAS</a:t>
            </a:r>
          </a:p>
          <a:p>
            <a:pPr algn="ctr">
              <a:lnSpc>
                <a:spcPts val="1813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90713"/>
            <a:ext cx="8346715" cy="6532265"/>
          </a:xfrm>
          <a:custGeom>
            <a:avLst/>
            <a:gdLst/>
            <a:ahLst/>
            <a:cxnLst/>
            <a:rect r="r" b="b" t="t" l="l"/>
            <a:pathLst>
              <a:path h="6532265" w="8346715">
                <a:moveTo>
                  <a:pt x="0" y="0"/>
                </a:moveTo>
                <a:lnTo>
                  <a:pt x="8346715" y="0"/>
                </a:lnTo>
                <a:lnTo>
                  <a:pt x="8346715" y="6532265"/>
                </a:lnTo>
                <a:lnTo>
                  <a:pt x="0" y="653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89" t="0" r="-5477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8574" y="1406806"/>
            <a:ext cx="15960726" cy="11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b="true" sz="2414">
                <a:solidFill>
                  <a:srgbClr val="2D3B44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Nosotros, como equipo, busc</a:t>
            </a:r>
            <a:r>
              <a:rPr lang="en-US" b="true" sz="2414">
                <a:solidFill>
                  <a:srgbClr val="2D3B44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amos aprender a manejar Git y GitHub/GitLab de manera práctica, organizando nuestro trabajo en ramas y colaborando eficazmente. Además, queremos entender cómo documentar cambios y resolver conflictos de manera ordenada.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13355" y="4518121"/>
            <a:ext cx="6984965" cy="1474047"/>
            <a:chOff x="0" y="0"/>
            <a:chExt cx="2006522" cy="4234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13355" y="6056846"/>
            <a:ext cx="6984965" cy="1474047"/>
            <a:chOff x="0" y="0"/>
            <a:chExt cx="2006522" cy="4234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13355" y="7595571"/>
            <a:ext cx="6984965" cy="1474047"/>
            <a:chOff x="0" y="0"/>
            <a:chExt cx="2006522" cy="4234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13355" y="2979396"/>
            <a:ext cx="6984965" cy="1474047"/>
            <a:chOff x="0" y="0"/>
            <a:chExt cx="2006522" cy="4234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06522" cy="423439"/>
            </a:xfrm>
            <a:custGeom>
              <a:avLst/>
              <a:gdLst/>
              <a:ahLst/>
              <a:cxnLst/>
              <a:rect r="r" b="b" t="t" l="l"/>
              <a:pathLst>
                <a:path h="423439" w="2006522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true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278937" y="3324370"/>
            <a:ext cx="5426858" cy="75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Aprender el flujo de trabajo con Git y GitHub/GitLab.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1864" y="4746749"/>
            <a:ext cx="5426858" cy="75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Practicar la creación y organización de repositorios.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71864" y="6285474"/>
            <a:ext cx="5426858" cy="75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Trabajar en equipo usando ramas y merges.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71864" y="7824199"/>
            <a:ext cx="5426858" cy="75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Documentar los cambios y resolver conflictos de manera colaborativa.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39215" y="576805"/>
            <a:ext cx="8609569" cy="849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6"/>
              </a:lnSpc>
            </a:pPr>
            <a:r>
              <a:rPr lang="en-US" b="true" sz="5414">
                <a:solidFill>
                  <a:srgbClr val="2D3B44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Obj</a:t>
            </a:r>
            <a:r>
              <a:rPr lang="en-US" b="true" sz="5414">
                <a:solidFill>
                  <a:srgbClr val="2D3B44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etivo del Proyecto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81985" y="5249467"/>
            <a:ext cx="13462741" cy="106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15"/>
              </a:lnSpc>
            </a:pPr>
            <a:r>
              <a:rPr lang="en-US" sz="9790">
                <a:solidFill>
                  <a:srgbClr val="FFFFFF"/>
                </a:solidFill>
                <a:latin typeface="Sergio Trendy"/>
                <a:ea typeface="Sergio Trendy"/>
                <a:cs typeface="Sergio Trendy"/>
                <a:sym typeface="Sergio Trendy"/>
              </a:rPr>
              <a:t>Objetivos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6534" y="305044"/>
            <a:ext cx="12118382" cy="988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1"/>
              </a:lnSpc>
            </a:pPr>
            <a:r>
              <a:rPr lang="en-US" b="true" sz="5793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C</a:t>
            </a:r>
            <a:r>
              <a:rPr lang="en-US" b="true" sz="5793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reación del Repositorio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57174" y="1547562"/>
            <a:ext cx="10921029" cy="2263560"/>
          </a:xfrm>
          <a:custGeom>
            <a:avLst/>
            <a:gdLst/>
            <a:ahLst/>
            <a:cxnLst/>
            <a:rect r="r" b="b" t="t" l="l"/>
            <a:pathLst>
              <a:path h="2263560" w="10921029">
                <a:moveTo>
                  <a:pt x="0" y="0"/>
                </a:moveTo>
                <a:lnTo>
                  <a:pt x="10921029" y="0"/>
                </a:lnTo>
                <a:lnTo>
                  <a:pt x="10921029" y="2263561"/>
                </a:lnTo>
                <a:lnTo>
                  <a:pt x="0" y="2263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43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7059" y="4068298"/>
            <a:ext cx="11301259" cy="3776179"/>
          </a:xfrm>
          <a:custGeom>
            <a:avLst/>
            <a:gdLst/>
            <a:ahLst/>
            <a:cxnLst/>
            <a:rect r="r" b="b" t="t" l="l"/>
            <a:pathLst>
              <a:path h="3776179" w="11301259">
                <a:moveTo>
                  <a:pt x="0" y="0"/>
                </a:moveTo>
                <a:lnTo>
                  <a:pt x="11301259" y="0"/>
                </a:lnTo>
                <a:lnTo>
                  <a:pt x="11301259" y="3776178"/>
                </a:lnTo>
                <a:lnTo>
                  <a:pt x="0" y="3776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1509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6534" y="305044"/>
            <a:ext cx="12118382" cy="988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1"/>
              </a:lnSpc>
            </a:pPr>
            <a:r>
              <a:rPr lang="en-US" b="true" sz="5793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C</a:t>
            </a:r>
            <a:r>
              <a:rPr lang="en-US" b="true" sz="5793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reación del Repositorio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420" y="1690017"/>
            <a:ext cx="7408305" cy="5904995"/>
          </a:xfrm>
          <a:custGeom>
            <a:avLst/>
            <a:gdLst/>
            <a:ahLst/>
            <a:cxnLst/>
            <a:rect r="r" b="b" t="t" l="l"/>
            <a:pathLst>
              <a:path h="5904995" w="7408305">
                <a:moveTo>
                  <a:pt x="0" y="0"/>
                </a:moveTo>
                <a:lnTo>
                  <a:pt x="7408305" y="0"/>
                </a:lnTo>
                <a:lnTo>
                  <a:pt x="7408305" y="5904995"/>
                </a:lnTo>
                <a:lnTo>
                  <a:pt x="0" y="5904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40" r="0" b="-290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69906" y="1829311"/>
            <a:ext cx="10580858" cy="4768422"/>
          </a:xfrm>
          <a:custGeom>
            <a:avLst/>
            <a:gdLst/>
            <a:ahLst/>
            <a:cxnLst/>
            <a:rect r="r" b="b" t="t" l="l"/>
            <a:pathLst>
              <a:path h="4768422" w="10580858">
                <a:moveTo>
                  <a:pt x="0" y="0"/>
                </a:moveTo>
                <a:lnTo>
                  <a:pt x="10580858" y="0"/>
                </a:lnTo>
                <a:lnTo>
                  <a:pt x="10580858" y="4768422"/>
                </a:lnTo>
                <a:lnTo>
                  <a:pt x="0" y="4768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8" t="0" r="-7223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6534" y="305044"/>
            <a:ext cx="12118382" cy="988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1"/>
              </a:lnSpc>
            </a:pPr>
            <a:r>
              <a:rPr lang="en-US" b="true" sz="5793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C</a:t>
            </a:r>
            <a:r>
              <a:rPr lang="en-US" b="true" sz="5793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reación del Repositorio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01398" y="1293797"/>
            <a:ext cx="6599004" cy="4370317"/>
          </a:xfrm>
          <a:custGeom>
            <a:avLst/>
            <a:gdLst/>
            <a:ahLst/>
            <a:cxnLst/>
            <a:rect r="r" b="b" t="t" l="l"/>
            <a:pathLst>
              <a:path h="4370317" w="6599004">
                <a:moveTo>
                  <a:pt x="0" y="0"/>
                </a:moveTo>
                <a:lnTo>
                  <a:pt x="6599004" y="0"/>
                </a:lnTo>
                <a:lnTo>
                  <a:pt x="6599004" y="4370316"/>
                </a:lnTo>
                <a:lnTo>
                  <a:pt x="0" y="437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23220" y="5772872"/>
            <a:ext cx="11301259" cy="2316758"/>
          </a:xfrm>
          <a:custGeom>
            <a:avLst/>
            <a:gdLst/>
            <a:ahLst/>
            <a:cxnLst/>
            <a:rect r="r" b="b" t="t" l="l"/>
            <a:pathLst>
              <a:path h="2316758" w="11301259">
                <a:moveTo>
                  <a:pt x="0" y="0"/>
                </a:moveTo>
                <a:lnTo>
                  <a:pt x="11301259" y="0"/>
                </a:lnTo>
                <a:lnTo>
                  <a:pt x="11301259" y="2316758"/>
                </a:lnTo>
                <a:lnTo>
                  <a:pt x="0" y="2316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23220" y="8194405"/>
            <a:ext cx="10725312" cy="1580919"/>
          </a:xfrm>
          <a:custGeom>
            <a:avLst/>
            <a:gdLst/>
            <a:ahLst/>
            <a:cxnLst/>
            <a:rect r="r" b="b" t="t" l="l"/>
            <a:pathLst>
              <a:path h="1580919" w="10725312">
                <a:moveTo>
                  <a:pt x="0" y="0"/>
                </a:moveTo>
                <a:lnTo>
                  <a:pt x="10725312" y="0"/>
                </a:lnTo>
                <a:lnTo>
                  <a:pt x="10725312" y="1580919"/>
                </a:lnTo>
                <a:lnTo>
                  <a:pt x="0" y="158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075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4444" y="328855"/>
            <a:ext cx="13142590" cy="69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b="true" sz="4555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Uso</a:t>
            </a:r>
            <a:r>
              <a:rPr lang="en-US" b="true" sz="4555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de Ramas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154" y="1314958"/>
            <a:ext cx="10654349" cy="4714549"/>
          </a:xfrm>
          <a:custGeom>
            <a:avLst/>
            <a:gdLst/>
            <a:ahLst/>
            <a:cxnLst/>
            <a:rect r="r" b="b" t="t" l="l"/>
            <a:pathLst>
              <a:path h="4714549" w="10654349">
                <a:moveTo>
                  <a:pt x="0" y="0"/>
                </a:moveTo>
                <a:lnTo>
                  <a:pt x="10654348" y="0"/>
                </a:lnTo>
                <a:lnTo>
                  <a:pt x="10654348" y="4714549"/>
                </a:lnTo>
                <a:lnTo>
                  <a:pt x="0" y="4714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77628" y="1314958"/>
            <a:ext cx="8787277" cy="4910207"/>
          </a:xfrm>
          <a:custGeom>
            <a:avLst/>
            <a:gdLst/>
            <a:ahLst/>
            <a:cxnLst/>
            <a:rect r="r" b="b" t="t" l="l"/>
            <a:pathLst>
              <a:path h="4910207" w="8787277">
                <a:moveTo>
                  <a:pt x="0" y="0"/>
                </a:moveTo>
                <a:lnTo>
                  <a:pt x="8787277" y="0"/>
                </a:lnTo>
                <a:lnTo>
                  <a:pt x="8787277" y="4910207"/>
                </a:lnTo>
                <a:lnTo>
                  <a:pt x="0" y="4910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59" r="-28609" b="-135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54" y="6523884"/>
            <a:ext cx="10385646" cy="3388317"/>
          </a:xfrm>
          <a:custGeom>
            <a:avLst/>
            <a:gdLst/>
            <a:ahLst/>
            <a:cxnLst/>
            <a:rect r="r" b="b" t="t" l="l"/>
            <a:pathLst>
              <a:path h="3388317" w="10385646">
                <a:moveTo>
                  <a:pt x="0" y="0"/>
                </a:moveTo>
                <a:lnTo>
                  <a:pt x="10385645" y="0"/>
                </a:lnTo>
                <a:lnTo>
                  <a:pt x="10385645" y="3388317"/>
                </a:lnTo>
                <a:lnTo>
                  <a:pt x="0" y="3388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69306" y="6510915"/>
            <a:ext cx="8958196" cy="3014663"/>
          </a:xfrm>
          <a:custGeom>
            <a:avLst/>
            <a:gdLst/>
            <a:ahLst/>
            <a:cxnLst/>
            <a:rect r="r" b="b" t="t" l="l"/>
            <a:pathLst>
              <a:path h="3014663" w="8958196">
                <a:moveTo>
                  <a:pt x="0" y="0"/>
                </a:moveTo>
                <a:lnTo>
                  <a:pt x="8958195" y="0"/>
                </a:lnTo>
                <a:lnTo>
                  <a:pt x="8958195" y="3014663"/>
                </a:lnTo>
                <a:lnTo>
                  <a:pt x="0" y="3014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0843" r="0" b="-9913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4444" y="328855"/>
            <a:ext cx="13142590" cy="69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b="true" sz="4555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Uso</a:t>
            </a:r>
            <a:r>
              <a:rPr lang="en-US" b="true" sz="4555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de Ramas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93057" y="873535"/>
            <a:ext cx="11765364" cy="4750266"/>
          </a:xfrm>
          <a:custGeom>
            <a:avLst/>
            <a:gdLst/>
            <a:ahLst/>
            <a:cxnLst/>
            <a:rect r="r" b="b" t="t" l="l"/>
            <a:pathLst>
              <a:path h="4750266" w="11765364">
                <a:moveTo>
                  <a:pt x="0" y="0"/>
                </a:moveTo>
                <a:lnTo>
                  <a:pt x="11765364" y="0"/>
                </a:lnTo>
                <a:lnTo>
                  <a:pt x="11765364" y="4750265"/>
                </a:lnTo>
                <a:lnTo>
                  <a:pt x="0" y="475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25110" y="6221087"/>
            <a:ext cx="11301259" cy="3037213"/>
          </a:xfrm>
          <a:custGeom>
            <a:avLst/>
            <a:gdLst/>
            <a:ahLst/>
            <a:cxnLst/>
            <a:rect r="r" b="b" t="t" l="l"/>
            <a:pathLst>
              <a:path h="3037213" w="11301259">
                <a:moveTo>
                  <a:pt x="0" y="0"/>
                </a:moveTo>
                <a:lnTo>
                  <a:pt x="11301259" y="0"/>
                </a:lnTo>
                <a:lnTo>
                  <a:pt x="11301259" y="3037213"/>
                </a:lnTo>
                <a:lnTo>
                  <a:pt x="0" y="3037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4444" y="328855"/>
            <a:ext cx="13142590" cy="69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b="true" sz="4555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Uso</a:t>
            </a:r>
            <a:r>
              <a:rPr lang="en-US" b="true" sz="4555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de Ramas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77918" y="-1100388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1169" y="5623800"/>
            <a:ext cx="5452664" cy="5295900"/>
          </a:xfrm>
          <a:custGeom>
            <a:avLst/>
            <a:gdLst/>
            <a:ahLst/>
            <a:cxnLst/>
            <a:rect r="r" b="b" t="t" l="l"/>
            <a:pathLst>
              <a:path h="5295900" w="5452664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76490" y="1998257"/>
            <a:ext cx="11301259" cy="5339845"/>
          </a:xfrm>
          <a:custGeom>
            <a:avLst/>
            <a:gdLst/>
            <a:ahLst/>
            <a:cxnLst/>
            <a:rect r="r" b="b" t="t" l="l"/>
            <a:pathLst>
              <a:path h="5339845" w="11301259">
                <a:moveTo>
                  <a:pt x="0" y="0"/>
                </a:moveTo>
                <a:lnTo>
                  <a:pt x="11301259" y="0"/>
                </a:lnTo>
                <a:lnTo>
                  <a:pt x="11301259" y="5339845"/>
                </a:lnTo>
                <a:lnTo>
                  <a:pt x="0" y="5339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DAGzQPqRHV0</dc:identifier>
  <dcterms:modified xsi:type="dcterms:W3CDTF">2011-08-01T06:04:30Z</dcterms:modified>
  <cp:revision>1</cp:revision>
  <dc:title>PPT-Herramientas</dc:title>
</cp:coreProperties>
</file>